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3" Type="http://schemas.openxmlformats.org/officeDocument/2006/relationships/hyperlink" Target="http://ichigojam.net/IchigoJam.html" TargetMode="Externa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55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5.tif"/><Relationship Id="rId5" Type="http://schemas.openxmlformats.org/officeDocument/2006/relationships/image" Target="../media/image67.png"/><Relationship Id="rId6" Type="http://schemas.openxmlformats.org/officeDocument/2006/relationships/image" Target="../media/image16.tif"/><Relationship Id="rId7" Type="http://schemas.openxmlformats.org/officeDocument/2006/relationships/image" Target="../media/image1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5.tif"/><Relationship Id="rId4" Type="http://schemas.openxmlformats.org/officeDocument/2006/relationships/image" Target="../media/image14.png"/><Relationship Id="rId5" Type="http://schemas.openxmlformats.org/officeDocument/2006/relationships/image" Target="../media/image3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9.png"/><Relationship Id="rId9" Type="http://schemas.openxmlformats.org/officeDocument/2006/relationships/image" Target="../media/image3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57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6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62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88" name="IchigoJam x MixSoda (ナチュラルスタイル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MixSoda (ナチュラルスタイル)</a:t>
            </a:r>
          </a:p>
        </p:txBody>
      </p:sp>
      <p:sp>
        <p:nvSpPr>
          <p:cNvPr id="1389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  <p:pic>
        <p:nvPicPr>
          <p:cNvPr id="13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7" y="2416793"/>
            <a:ext cx="6110193" cy="487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95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0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0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0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0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0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0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10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11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1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1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1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1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1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1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1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1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2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2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2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2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2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2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2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2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2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2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3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3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3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3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34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3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3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78316"/>
            <a:ext cx="13324080" cy="9946548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四角形"/>
          <p:cNvSpPr/>
          <p:nvPr/>
        </p:nvSpPr>
        <p:spPr>
          <a:xfrm>
            <a:off x="9540354" y="9008043"/>
            <a:ext cx="272720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41" name="https://ichigojam.net/"/>
          <p:cNvSpPr txBox="1"/>
          <p:nvPr/>
        </p:nvSpPr>
        <p:spPr>
          <a:xfrm>
            <a:off x="9476096" y="9028083"/>
            <a:ext cx="285572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45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4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52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60" name="https://pcn.club/contest/"/>
          <p:cNvSpPr txBox="1"/>
          <p:nvPr/>
        </p:nvSpPr>
        <p:spPr>
          <a:xfrm>
            <a:off x="7973939" y="9290779"/>
            <a:ext cx="39572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4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62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6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395348" y="21529"/>
            <a:ext cx="17795496" cy="5746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6" name="スライド番号"/>
          <p:cNvSpPr txBox="1"/>
          <p:nvPr>
            <p:ph type="sldNum" sz="quarter" idx="2"/>
          </p:nvPr>
        </p:nvSpPr>
        <p:spPr>
          <a:xfrm>
            <a:off x="-51350" y="53432"/>
            <a:ext cx="56578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自作カニロボットでたたかう…"/>
          <p:cNvSpPr txBox="1"/>
          <p:nvPr/>
        </p:nvSpPr>
        <p:spPr>
          <a:xfrm>
            <a:off x="249965" y="72906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小中学生、ガニロボコン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ふくいからはじまり、全国横てんかい中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71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74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7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7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80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1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8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023" y="-54048"/>
            <a:ext cx="11249021" cy="719009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386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3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4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9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631" y="1616594"/>
            <a:ext cx="6132849" cy="391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1488107"/>
            <a:ext cx="327660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3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4" name="画像、AliExpress"/>
          <p:cNvSpPr txBox="1"/>
          <p:nvPr/>
        </p:nvSpPr>
        <p:spPr>
          <a:xfrm>
            <a:off x="10050906" y="9133661"/>
            <a:ext cx="24684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画像、AliExpress</a:t>
            </a:r>
          </a:p>
        </p:txBody>
      </p:sp>
      <p:grpSp>
        <p:nvGrpSpPr>
          <p:cNvPr id="54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1488107"/>
            <a:ext cx="327660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１秒に１億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１億万回</a:t>
            </a:r>
            <a:r>
              <a:t>！</a:t>
            </a:r>
          </a:p>
        </p:txBody>
      </p:sp>
      <p:grpSp>
        <p:nvGrpSpPr>
          <p:cNvPr id="55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556" name="画像、AliExpress"/>
          <p:cNvSpPr txBox="1"/>
          <p:nvPr/>
        </p:nvSpPr>
        <p:spPr>
          <a:xfrm>
            <a:off x="10050906" y="9133661"/>
            <a:ext cx="24684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画像、AliExpress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 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17万台分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1200万台分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44億台分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60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1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562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9857" y="364053"/>
            <a:ext cx="2269219" cy="279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444" y="851362"/>
            <a:ext cx="2844708" cy="1818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5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6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7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8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5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8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9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3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0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4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0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1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0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4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8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9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30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3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4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5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6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7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8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9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1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3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4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1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082" y="388181"/>
            <a:ext cx="8747867" cy="559142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これがコンピューター！…"/>
          <p:cNvSpPr txBox="1"/>
          <p:nvPr>
            <p:ph type="title"/>
          </p:nvPr>
        </p:nvSpPr>
        <p:spPr>
          <a:xfrm>
            <a:off x="852707" y="7044529"/>
            <a:ext cx="11299387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26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9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1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5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9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2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8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2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4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4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4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4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7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7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80" name="接続の線"/>
          <p:cNvCxnSpPr>
            <a:stCxn id="778" idx="0"/>
            <a:endCxn id="78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8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9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4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0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0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1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7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1" name="接続の線"/>
          <p:cNvCxnSpPr>
            <a:stCxn id="819" idx="0"/>
            <a:endCxn id="822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2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4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5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6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666" y="3869245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8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40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2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3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4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5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51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2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6" name="接続の線"/>
          <p:cNvCxnSpPr>
            <a:stCxn id="854" idx="0"/>
            <a:endCxn id="857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7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0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6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8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9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8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1488107"/>
            <a:ext cx="327660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画像、AliExpress"/>
          <p:cNvSpPr txBox="1"/>
          <p:nvPr/>
        </p:nvSpPr>
        <p:spPr>
          <a:xfrm>
            <a:off x="10050906" y="9133661"/>
            <a:ext cx="24684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画像、AliExpress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81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2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5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88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8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90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896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91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4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7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9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4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7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6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10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2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7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1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3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4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5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6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8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9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30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45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1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2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5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sp>
        <p:nvSpPr>
          <p:cNvPr id="95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9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6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4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2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5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16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5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6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1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7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9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0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7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8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3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9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4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6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7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08" name="接続の線"/>
          <p:cNvCxnSpPr>
            <a:stCxn id="1006" idx="0"/>
            <a:endCxn id="1009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09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1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2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3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4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31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2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3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4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48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61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67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69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70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1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2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5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6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7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8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81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3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4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5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86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9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0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91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96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9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3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0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06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10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0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11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2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3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4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5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0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5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26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7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31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2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3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3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46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47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8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9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2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3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4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5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8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9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60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61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5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2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3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4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1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2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3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4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5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6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7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79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1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6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3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4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5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7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0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91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2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5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2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9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9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20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27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30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3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2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3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4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5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6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37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39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0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1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5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48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4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0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51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2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3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7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58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59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316" y="4953260"/>
            <a:ext cx="4190260" cy="267831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4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7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5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6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0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8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9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4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5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6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2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9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1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2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8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3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0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9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0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grpSp>
        <p:nvGrpSpPr>
          <p:cNvPr id="33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68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69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70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71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2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3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7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3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4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5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6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7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88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89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0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2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3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4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7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8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9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00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1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2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3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4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5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6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07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8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9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10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1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2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3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4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5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6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7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2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5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2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2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3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30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1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2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6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3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41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38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9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0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5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42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3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4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48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4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